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74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93" autoAdjust="0"/>
  </p:normalViewPr>
  <p:slideViewPr>
    <p:cSldViewPr snapToGrid="0">
      <p:cViewPr varScale="1">
        <p:scale>
          <a:sx n="93" d="100"/>
          <a:sy n="93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값 쌍으로 이루어진 데이터 포맷</a:t>
            </a:r>
            <a:endParaRPr lang="en-US" altLang="ko-KR" dirty="0"/>
          </a:p>
          <a:p>
            <a:r>
              <a:rPr lang="en-US" altLang="ko-KR" dirty="0"/>
              <a:t>Json</a:t>
            </a:r>
            <a:r>
              <a:rPr lang="ko-KR" altLang="en-US" dirty="0"/>
              <a:t> 포맷 형식의 파일을 각종 데이터에 사용할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YauneigGTs&amp;ab_channel=PlanetReview" TargetMode="External"/><Relationship Id="rId2" Type="http://schemas.openxmlformats.org/officeDocument/2006/relationships/hyperlink" Target="https://github.com/open-source-parsers/jsoncp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-source-parsers/jsoncpp/wik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75E38B-33F9-4BD1-AC4A-4369CBC9A726}"/>
              </a:ext>
            </a:extLst>
          </p:cNvPr>
          <p:cNvSpPr txBox="1">
            <a:spLocks/>
          </p:cNvSpPr>
          <p:nvPr/>
        </p:nvSpPr>
        <p:spPr>
          <a:xfrm>
            <a:off x="1565096" y="50157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/>
              <a:t>Windows</a:t>
            </a:r>
            <a:r>
              <a:rPr lang="ko-KR" altLang="en-US" b="1"/>
              <a:t> </a:t>
            </a:r>
            <a:r>
              <a:rPr lang="en-US" altLang="ko-KR" b="1"/>
              <a:t>API</a:t>
            </a:r>
            <a:br>
              <a:rPr lang="en-US" altLang="ko-KR" b="1"/>
            </a:br>
            <a:r>
              <a:rPr lang="ko-KR" altLang="en-US" b="1"/>
              <a:t>프로젝트</a:t>
            </a:r>
            <a:endParaRPr lang="ko-KR" altLang="en-US" b="1" dirty="0"/>
          </a:p>
        </p:txBody>
      </p:sp>
      <p:pic>
        <p:nvPicPr>
          <p:cNvPr id="7" name="Picture 2" descr="signoAPI (Windows) [Single User License]">
            <a:extLst>
              <a:ext uri="{FF2B5EF4-FFF2-40B4-BE49-F238E27FC236}">
                <a16:creationId xmlns:a16="http://schemas.microsoft.com/office/drawing/2014/main" id="{6E738ED4-4A9F-4692-BE91-369D4B4AD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75835" y="3475848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8AB9B51-BE44-4D7C-8E95-392E52396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47134" y="3729906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50" name="Picture 2" descr="What is JSON?">
            <a:extLst>
              <a:ext uri="{FF2B5EF4-FFF2-40B4-BE49-F238E27FC236}">
                <a16:creationId xmlns:a16="http://schemas.microsoft.com/office/drawing/2014/main" id="{31ADD12F-A1FF-4FEA-9A12-54A8319B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03" y="657845"/>
            <a:ext cx="2825393" cy="11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E29855-F5FA-4025-8EBD-651444F7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88" y="1835092"/>
            <a:ext cx="2012021" cy="3561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6D8A0-B4DD-4675-8A8A-D72DB5F7AA0F}"/>
              </a:ext>
            </a:extLst>
          </p:cNvPr>
          <p:cNvSpPr txBox="1"/>
          <p:nvPr/>
        </p:nvSpPr>
        <p:spPr>
          <a:xfrm>
            <a:off x="497761" y="566767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 </a:t>
            </a:r>
            <a:r>
              <a:rPr lang="ko-KR" altLang="en-US" sz="1200" dirty="0"/>
              <a:t>데이터 포맷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9471F-201F-48C8-B030-71595E2EF2E1}"/>
              </a:ext>
            </a:extLst>
          </p:cNvPr>
          <p:cNvSpPr txBox="1"/>
          <p:nvPr/>
        </p:nvSpPr>
        <p:spPr>
          <a:xfrm>
            <a:off x="497761" y="600198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</a:t>
            </a:r>
            <a:r>
              <a:rPr lang="ko-KR" altLang="en-US" sz="1200" dirty="0"/>
              <a:t> 파서는 적절한 라이브러리를 사용할 예정</a:t>
            </a:r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411223" y="1143720"/>
            <a:ext cx="96053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7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4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6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r>
              <a:rPr lang="en-US" altLang="ko-KR" sz="1400" dirty="0"/>
              <a:t>  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리소스 사운드 편집 및 </a:t>
            </a:r>
            <a:r>
              <a:rPr lang="en-US" altLang="ko-KR" sz="1050" dirty="0" err="1"/>
              <a:t>fmod</a:t>
            </a:r>
            <a:r>
              <a:rPr lang="ko-KR" altLang="en-US" sz="1050" dirty="0"/>
              <a:t>를 사용하여 사운드 적용</a:t>
            </a:r>
            <a:endParaRPr lang="en-US" altLang="ko-K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B9FDB-9741-43C0-B51E-202B1A252825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669EA1-C2AE-4986-AE31-F9AA971D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054843"/>
            <a:ext cx="12032974" cy="2748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2B477-DE8C-4956-92C0-60C793027D1C}"/>
              </a:ext>
            </a:extLst>
          </p:cNvPr>
          <p:cNvSpPr txBox="1"/>
          <p:nvPr/>
        </p:nvSpPr>
        <p:spPr>
          <a:xfrm>
            <a:off x="79513" y="174171"/>
            <a:ext cx="2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FA4C2F-66EF-47DD-9395-6B23544AC316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상세</a:t>
            </a:r>
          </a:p>
        </p:txBody>
      </p:sp>
    </p:spTree>
    <p:extLst>
      <p:ext uri="{BB962C8B-B14F-4D97-AF65-F5344CB8AC3E}">
        <p14:creationId xmlns:p14="http://schemas.microsoft.com/office/powerpoint/2010/main" val="293864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687897" y="1098849"/>
            <a:ext cx="11023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Jsoncpp</a:t>
            </a:r>
          </a:p>
          <a:p>
            <a:endParaRPr lang="en-US" altLang="ko-KR" dirty="0"/>
          </a:p>
          <a:p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https://github.com/open-source-parsers/jsoncpp</a:t>
            </a:r>
            <a:endParaRPr lang="en-US" altLang="ko-KR" dirty="0"/>
          </a:p>
          <a:p>
            <a:r>
              <a:rPr lang="en-US" altLang="ko-KR" dirty="0"/>
              <a:t>How to download : </a:t>
            </a:r>
            <a:r>
              <a:rPr lang="en-US" altLang="ko-KR" dirty="0">
                <a:hlinkClick r:id="rId3"/>
              </a:rPr>
              <a:t>https://www.youtube.com/watch?v=GYauneigGTs&amp;ab_channel=PlanetReview</a:t>
            </a:r>
            <a:endParaRPr lang="en-US" altLang="ko-KR" dirty="0"/>
          </a:p>
          <a:p>
            <a:r>
              <a:rPr lang="en-US" altLang="ko-KR" dirty="0"/>
              <a:t>Guide : </a:t>
            </a:r>
            <a:r>
              <a:rPr lang="en-US" altLang="ko-KR" dirty="0">
                <a:hlinkClick r:id="rId4"/>
              </a:rPr>
              <a:t>https://github.com/open-source-parsers/jsoncpp/wiki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A5F99-D70F-4868-9429-467C7A80CE94}"/>
              </a:ext>
            </a:extLst>
          </p:cNvPr>
          <p:cNvSpPr txBox="1"/>
          <p:nvPr/>
        </p:nvSpPr>
        <p:spPr>
          <a:xfrm>
            <a:off x="687897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어느 지역의 타일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133288" y="2705725"/>
            <a:ext cx="23237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인접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이동가능한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457039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7780790" y="2705725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687897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011648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7780790" y="5134938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/>
              <a:t>	</a:t>
            </a:r>
            <a:r>
              <a:rPr lang="ko-KR" altLang="en-US" sz="100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951</Words>
  <Application>Microsoft Office PowerPoint</Application>
  <PresentationFormat>와이드스크린</PresentationFormat>
  <Paragraphs>159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 규석</cp:lastModifiedBy>
  <cp:revision>207</cp:revision>
  <dcterms:created xsi:type="dcterms:W3CDTF">2021-07-23T00:23:48Z</dcterms:created>
  <dcterms:modified xsi:type="dcterms:W3CDTF">2021-08-16T20:26:11Z</dcterms:modified>
</cp:coreProperties>
</file>